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1" r:id="rId5"/>
    <p:sldId id="289" r:id="rId6"/>
    <p:sldId id="290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F"/>
    <a:srgbClr val="F79646"/>
    <a:srgbClr val="EFD9A4"/>
    <a:srgbClr val="E1B08F"/>
    <a:srgbClr val="E1AF8E"/>
    <a:srgbClr val="EACE8A"/>
    <a:srgbClr val="FE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3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63B-CFFA-4FBC-AFB1-4DAF8B46EB2B}" type="datetimeFigureOut">
              <a:rPr lang="es-ES" smtClean="0"/>
              <a:t>23/1/25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8E97802-E149-604C-9FAB-FA702589E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6942" y="2494259"/>
            <a:ext cx="1003031" cy="994172"/>
          </a:xfrm>
        </p:spPr>
        <p:txBody>
          <a:bodyPr>
            <a:normAutofit/>
          </a:bodyPr>
          <a:lstStyle/>
          <a:p>
            <a:r>
              <a:rPr lang="es-ES" sz="2700" dirty="0" err="1">
                <a:solidFill>
                  <a:srgbClr val="00586F"/>
                </a:solidFill>
                <a:latin typeface="+mn-lt"/>
              </a:rPr>
              <a:t>Títol</a:t>
            </a:r>
            <a:br>
              <a:rPr lang="es-ES" sz="2700" dirty="0">
                <a:solidFill>
                  <a:srgbClr val="00586F"/>
                </a:solidFill>
                <a:latin typeface="+mn-lt"/>
              </a:rPr>
            </a:br>
            <a:r>
              <a:rPr lang="es-ES" sz="2700" dirty="0">
                <a:solidFill>
                  <a:srgbClr val="00586F"/>
                </a:solidFill>
                <a:latin typeface="+mn-lt"/>
              </a:rPr>
              <a:t>Autor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43BE577-12D7-BD41-B6C0-0773FBDB7C27}"/>
              </a:ext>
            </a:extLst>
          </p:cNvPr>
          <p:cNvCxnSpPr/>
          <p:nvPr/>
        </p:nvCxnSpPr>
        <p:spPr>
          <a:xfrm>
            <a:off x="4572000" y="2921431"/>
            <a:ext cx="4091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C7C81F-8287-AB47-8691-E6B4FC0B8B26}"/>
              </a:ext>
            </a:extLst>
          </p:cNvPr>
          <p:cNvCxnSpPr>
            <a:cxnSpLocks/>
          </p:cNvCxnSpPr>
          <p:nvPr/>
        </p:nvCxnSpPr>
        <p:spPr>
          <a:xfrm>
            <a:off x="4649492" y="3285641"/>
            <a:ext cx="4014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85633E-2633-A743-B5A3-A4D79FE7CEB5}"/>
              </a:ext>
            </a:extLst>
          </p:cNvPr>
          <p:cNvSpPr txBox="1"/>
          <p:nvPr/>
        </p:nvSpPr>
        <p:spPr>
          <a:xfrm>
            <a:off x="4819973" y="2571750"/>
            <a:ext cx="3603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+mj-lt"/>
              </a:rPr>
              <a:t>Títol</a:t>
            </a:r>
            <a:endParaRPr lang="es-ES" sz="1600" dirty="0">
              <a:latin typeface="+mj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714975-DE0D-7C4A-9C4B-8B3164B674AC}"/>
              </a:ext>
            </a:extLst>
          </p:cNvPr>
          <p:cNvSpPr txBox="1"/>
          <p:nvPr/>
        </p:nvSpPr>
        <p:spPr>
          <a:xfrm>
            <a:off x="4819973" y="2943710"/>
            <a:ext cx="3603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+mj-lt"/>
              </a:rPr>
              <a:t>Nom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0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522298-0064-BF42-A0DC-FE90AA80F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8E62446-A55E-EC49-A397-3CDC946D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55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DBC593C00EA64A904DB95F8A6A9A0A" ma:contentTypeVersion="13" ma:contentTypeDescription="Crear nuevo documento." ma:contentTypeScope="" ma:versionID="5d3459a18847a6bfd16d3a436a22a01f">
  <xsd:schema xmlns:xsd="http://www.w3.org/2001/XMLSchema" xmlns:xs="http://www.w3.org/2001/XMLSchema" xmlns:p="http://schemas.microsoft.com/office/2006/metadata/properties" xmlns:ns2="7b866256-1996-4ab0-96d9-2c0c0ed40a58" xmlns:ns3="bb5a8551-1849-47f2-907c-c82b4b99eef5" targetNamespace="http://schemas.microsoft.com/office/2006/metadata/properties" ma:root="true" ma:fieldsID="538fd9965b426e1db60f9e3777e47965" ns2:_="" ns3:_="">
    <xsd:import namespace="7b866256-1996-4ab0-96d9-2c0c0ed40a58"/>
    <xsd:import namespace="bb5a8551-1849-47f2-907c-c82b4b99ee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66256-1996-4ab0-96d9-2c0c0ed40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8551-1849-47f2-907c-c82b4b99e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B59B2-48D6-4EAE-BD45-EB314F21F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85DDE-1E34-4C72-819B-BC068D9C57F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b5a8551-1849-47f2-907c-c82b4b99eef5"/>
    <ds:schemaRef ds:uri="7b866256-1996-4ab0-96d9-2c0c0ed40a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50EF73-7B80-4113-8036-8194904F7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66256-1996-4ab0-96d9-2c0c0ed40a58"/>
    <ds:schemaRef ds:uri="bb5a8551-1849-47f2-907c-c82b4b99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5</Words>
  <Application>Microsoft Macintosh PowerPoint</Application>
  <PresentationFormat>Presentación en pantalla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Títol Autor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Jacob</dc:creator>
  <cp:lastModifiedBy>Microsoft Office User</cp:lastModifiedBy>
  <cp:revision>21</cp:revision>
  <dcterms:created xsi:type="dcterms:W3CDTF">2020-02-24T14:35:41Z</dcterms:created>
  <dcterms:modified xsi:type="dcterms:W3CDTF">2025-01-23T13:00:58Z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0x010100E0DBC593C00EA64A904DB95F8A6A9A0A</vt:lpwstr>
  </property>
</Properties>
</file>